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6" r:id="rId4"/>
    <p:sldId id="270" r:id="rId5"/>
    <p:sldId id="257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A7BEA-7988-4D7C-BE17-D98C67D24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1632FA-1047-43A6-9045-6683A2EB5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71F766-A2AA-45B1-AEFC-BD69F94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531EC0-5F72-4BFE-8D23-966AE0453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353888-8EF0-4ACB-A091-AFC1E394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00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08569-CE49-4956-9387-8773B68D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3B753A-5DC1-4BDB-B9FB-B588B1014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FCF9CF-0663-4EAE-905B-FDF88D3C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24AB1E-0194-4B93-A9CD-D378BB44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618A5E-2A8E-4551-B3BD-47D4BF2D2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5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60371B-21BB-4800-A12C-266262FCB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B65DDE-AAC8-4DA5-8709-651F08FC4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8F8FB8-5EB7-431F-A5D0-31B982EAD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5E7580-948A-42FE-B186-EC76AC49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B6F0CE-34A7-4D2F-84B8-C7898479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2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F3D1C-3A10-44BD-962F-31436BDA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07C75-5803-4816-99C9-EC1D175E3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C64E96-6E40-4CFF-BAE3-9B02DB9D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932C63-766D-44CF-96A6-EC370769E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AF0CBE-85C3-41C8-B92E-6F84CEF2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08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73F12-715E-4203-B1F1-25ACC494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06CC3F-E12B-4F85-A8C1-3D38DA22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9DC424-8907-4AB1-9226-EC9EDF99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7FA2D0-3642-4743-B5DA-4971EF8C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83D0D7-22D9-4EF9-8803-A6115E79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8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4AEE7-AC6B-4951-A5D8-76BCA6D5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F2C0C-E283-4302-979B-89A232FF9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C19356-2750-4820-82E4-100E5567D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4ABC58-20E6-4640-AA9A-1844B279F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F49EF3-A79C-453D-B057-D296C228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CDFD73-D1A9-4FA8-888A-72080944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09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AD8A8-43B2-4B0A-881B-4EFA44DF5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8178A6-F3AB-4683-A1F4-F6A2184FD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509381-9736-48CD-A2D4-A2032FA3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2F328F5-6D80-4325-AFC3-22F55586F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EE00322-6E91-4AA8-8F85-A7BF2489D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2494CB7-27A1-446D-8C5F-AD38D71C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8DAE94E-73F7-4EB8-878C-6C287F4AF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3B8813-823A-41BC-BC38-10FBC7D0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97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0AF31-A6B6-47C5-85DC-D918F25E0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F424C4-E79C-4118-B554-5DB5C7AD9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9B59BE-03D4-45C9-890F-49648639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1BC514-B4BF-4AF8-A032-BE601D95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3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C6C07C-DBE6-417F-BB58-36BE633F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6C3505B-095B-451E-99F1-A6ADA90C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C72471-2AA8-4309-AC22-C96BE8C5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819CE-A7F2-4579-90C3-2D3F7441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88EBC2-AD24-413B-87C5-1ADE5EAF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1F9E29-249D-40A0-A4D3-40A8FAC41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D26DF9-E1B1-4AED-BBFC-03B00559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CF8609-15F1-4E9F-9313-34241B1D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14B882-6B24-4B65-848C-DA93CCE2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23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6A939-7950-43F4-AC75-3B7D7BE5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0B59-2582-40AF-BD1B-BB6D29A23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7D2466-2984-47BC-AB56-6FCD57658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A02DE5-4FBF-4B06-86A0-E9830FDC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0F8F6A-A173-46E4-A6DB-27B10A36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1F3F24-C3A7-466B-BA15-D6C57BDB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91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A5DD076-53BC-4462-9B0B-AB10CE39A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5802A9-99A1-4F81-95A9-5AF6A07E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E3B33-153D-401F-8A60-DDB8E401C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7026-62B5-4EDD-A8C8-9FEDABAFDF2D}" type="datetimeFigureOut">
              <a:rPr lang="nl-NL" smtClean="0"/>
              <a:t>10-9-2020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E5D39E-7219-4B11-B25C-EDF612CE4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3FE185-3DDE-45D5-AF6A-458332D71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8679-0796-4611-9029-0926D40E1C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93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191B90-62D1-4718-B891-6A3FC82D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pic>
        <p:nvPicPr>
          <p:cNvPr id="5" name="Afbeelding 4" descr="Afbeelding met object, microfoon, licht&#10;&#10;Automatisch gegenereerde beschrijving">
            <a:extLst>
              <a:ext uri="{FF2B5EF4-FFF2-40B4-BE49-F238E27FC236}">
                <a16:creationId xmlns:a16="http://schemas.microsoft.com/office/drawing/2014/main" id="{71B19613-D73A-4E89-B7BD-2C01DFF04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/>
          <a:stretch/>
        </p:blipFill>
        <p:spPr>
          <a:xfrm>
            <a:off x="-1" y="1"/>
            <a:ext cx="12192000" cy="685792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3A1050F-42B7-42F4-9436-314DB03D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3D407BF-2834-499F-A121-4FF4919FC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7C515C8-97E1-406F-BA1C-EB6AD75B0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8DBBF75-CCF9-41BE-9004-7834D096B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3DEBE2A-7C62-4E08-B6AC-3C744D2B2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B04806E-DE07-4370-8B2D-439E32B3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D2FDC8-0ECE-4F3D-BC43-B5B225668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E79AFB9-7B8D-4C53-9DB3-E5AB8D887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2C94F38-99EB-4C61-AF5E-554B823A5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8F14535-714F-4FC9-A597-27DDE229D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18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08_Paul_Silas_Prison_1024.jpg">
            <a:extLst>
              <a:ext uri="{FF2B5EF4-FFF2-40B4-BE49-F238E27FC236}">
                <a16:creationId xmlns:a16="http://schemas.microsoft.com/office/drawing/2014/main" id="{BDB9618F-39F9-4229-B5C8-8B9330DD9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8" r="-1" b="7912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09_Paul_Silas_Prison_1024.jpg">
            <a:extLst>
              <a:ext uri="{FF2B5EF4-FFF2-40B4-BE49-F238E27FC236}">
                <a16:creationId xmlns:a16="http://schemas.microsoft.com/office/drawing/2014/main" id="{FDD82B39-AE4F-440C-81CA-13BC8D2E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00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1" descr="10_Paul_Silas_Prison_1024.jpg">
            <a:extLst>
              <a:ext uri="{FF2B5EF4-FFF2-40B4-BE49-F238E27FC236}">
                <a16:creationId xmlns:a16="http://schemas.microsoft.com/office/drawing/2014/main" id="{FA0467A7-FEDC-4881-B896-6E5F65920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" r="-1" b="11338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>
            <a:extLst>
              <a:ext uri="{FF2B5EF4-FFF2-40B4-BE49-F238E27FC236}">
                <a16:creationId xmlns:a16="http://schemas.microsoft.com/office/drawing/2014/main" id="{586A184B-2128-4A58-AD16-B36EB0B6E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6425" y="0"/>
            <a:ext cx="10522527" cy="685800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 descr="07_Paul_Antioch_Philippi_1024.jpg">
            <a:extLst>
              <a:ext uri="{FF2B5EF4-FFF2-40B4-BE49-F238E27FC236}">
                <a16:creationId xmlns:a16="http://schemas.microsoft.com/office/drawing/2014/main" id="{4EE1B226-5BAE-4750-9EB7-E61389F20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00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Arc 135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7" name="Picture 1" descr="11_Paul_Antioch_Philippi_1024.jpg">
            <a:extLst>
              <a:ext uri="{FF2B5EF4-FFF2-40B4-BE49-F238E27FC236}">
                <a16:creationId xmlns:a16="http://schemas.microsoft.com/office/drawing/2014/main" id="{47F7704B-AD9F-431E-98FD-A8B32FDED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00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3" name="Picture 1" descr="15_Paul_Antioch_Philippi_1024.jpg">
            <a:extLst>
              <a:ext uri="{FF2B5EF4-FFF2-40B4-BE49-F238E27FC236}">
                <a16:creationId xmlns:a16="http://schemas.microsoft.com/office/drawing/2014/main" id="{A9A5AB2A-336A-4A6A-A075-0297CC37F4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099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 descr="02_Paul_Silas_Prison_1024.jpg">
            <a:extLst>
              <a:ext uri="{FF2B5EF4-FFF2-40B4-BE49-F238E27FC236}">
                <a16:creationId xmlns:a16="http://schemas.microsoft.com/office/drawing/2014/main" id="{4EF947EB-2672-4DB7-BF1D-7A57ABC5F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100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05_Paul_Silas_Prison_1024.jpg">
            <a:extLst>
              <a:ext uri="{FF2B5EF4-FFF2-40B4-BE49-F238E27FC236}">
                <a16:creationId xmlns:a16="http://schemas.microsoft.com/office/drawing/2014/main" id="{51660CE4-9C4B-4E23-9B9A-EB342690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-1" b="13077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06_Paul_Silas_Prison_1024.jpg">
            <a:extLst>
              <a:ext uri="{FF2B5EF4-FFF2-40B4-BE49-F238E27FC236}">
                <a16:creationId xmlns:a16="http://schemas.microsoft.com/office/drawing/2014/main" id="{BAE01602-495A-4EE9-BDE0-56F3257DF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" r="-1" b="8522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04_Jesus_Ascension_JPEG_1024.jpg">
            <a:extLst>
              <a:ext uri="{FF2B5EF4-FFF2-40B4-BE49-F238E27FC236}">
                <a16:creationId xmlns:a16="http://schemas.microsoft.com/office/drawing/2014/main" id="{C43E441F-151A-4ACC-A0E3-22FC15159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-1" b="-1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 descr="07_Paul_Silas_Prison_1024.jpg">
            <a:extLst>
              <a:ext uri="{FF2B5EF4-FFF2-40B4-BE49-F238E27FC236}">
                <a16:creationId xmlns:a16="http://schemas.microsoft.com/office/drawing/2014/main" id="{B7485AEB-8166-48F7-BFBF-D3294500C4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2" r="-1" b="738"/>
          <a:stretch/>
        </p:blipFill>
        <p:spPr bwMode="auto">
          <a:xfrm>
            <a:off x="1669474" y="10"/>
            <a:ext cx="10522527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rc 71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Bram Koerts</dc:creator>
  <cp:lastModifiedBy>Bram Koerts</cp:lastModifiedBy>
  <cp:revision>2</cp:revision>
  <dcterms:created xsi:type="dcterms:W3CDTF">2020-09-10T14:45:26Z</dcterms:created>
  <dcterms:modified xsi:type="dcterms:W3CDTF">2020-09-11T11:52:55Z</dcterms:modified>
</cp:coreProperties>
</file>